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5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70" r:id="rId16"/>
    <p:sldId id="276" r:id="rId17"/>
    <p:sldId id="278" r:id="rId18"/>
    <p:sldId id="271" r:id="rId19"/>
    <p:sldId id="272" r:id="rId20"/>
    <p:sldId id="273" r:id="rId21"/>
    <p:sldId id="274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6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19F2-8EAA-A77D-8E5B-0EA083189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4F35A-D88B-807A-AAB3-27BE70B1F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DC1D6-CA32-8D6E-8440-029E43976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9A8D-D897-45AB-97A7-F7A32DD152B7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F6DAA-7E29-87EB-4C3D-FBF05C891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163E9-28AC-05A0-D3E3-94E530D4B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557B-FF7D-44D3-84F4-F7CA31DAC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112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0936-9A32-F24F-B0F0-442DA171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6694E-13E9-B31D-3AD4-100F2DA2D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3038C-BE6E-94E9-6E72-78C68F6C4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9A8D-D897-45AB-97A7-F7A32DD152B7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0BE4-6B64-E5A3-A636-213CE564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28E45-D7D7-577B-DE53-610CC64A5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557B-FF7D-44D3-84F4-F7CA31DAC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531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2F187E-64B5-3F54-B7C2-DF9E18BC82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CBB5D-915E-5674-FB3B-D98A4EE17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33746-111F-FEC9-DBB1-D5DBDF83E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9A8D-D897-45AB-97A7-F7A32DD152B7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A7C17-CD24-D541-724A-729EF943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72F79-D6FF-59FA-BCC9-751EF7BA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557B-FF7D-44D3-84F4-F7CA31DAC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5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B40A-6F41-3871-61A9-8EB03F66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43BFE-B552-7E60-52CF-968953A39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216FD-4049-F4B7-F9CA-C3D418597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9A8D-D897-45AB-97A7-F7A32DD152B7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BF19F-6F26-FBCD-CBD8-8F3C49CEB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E4149-7F2B-F98B-9964-BE133D24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557B-FF7D-44D3-84F4-F7CA31DAC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19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8E8A6-34C3-6B42-6028-CD928607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55A1E-AA14-F4B6-F2F3-8D8D0CD98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BFF6-648C-939B-7E90-CE83E1452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9A8D-D897-45AB-97A7-F7A32DD152B7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656B2-B54C-9BC4-0E1B-E8DC0003A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58BCE-1B34-A478-6822-B4565C05E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557B-FF7D-44D3-84F4-F7CA31DAC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215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B5E36-07AD-377A-386F-79A2C503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2AC9D-118B-DE87-3CF1-AE6CB46AA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897CB-DA0C-5610-EE28-444A10B39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038B9-B345-814A-77D6-D9D3E54A9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9A8D-D897-45AB-97A7-F7A32DD152B7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22B2E-E3A4-B633-F7F2-8FBF17E4E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7FF27-EFDC-58D0-8BAF-AF478A45E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557B-FF7D-44D3-84F4-F7CA31DAC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875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662F-54D3-A90A-1D73-C94F5E91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F9153-CC06-00F2-DCDA-33BD54C97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63A65-CCE8-6BB5-13C4-DF92A1203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B81BD3-4075-F73C-C38D-53CBC26EAD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4AD183-ECB2-A9D3-4090-4A26F67BAE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2E5401-D0C9-D249-AFB8-127A8B46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9A8D-D897-45AB-97A7-F7A32DD152B7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DB0D4-A7B0-3C5C-E623-6C3B2D930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D5535-FF03-9B19-0CD2-62717E189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557B-FF7D-44D3-84F4-F7CA31DAC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22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C922F-39B6-27A0-312D-395CEA48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7CFA8-92FF-F104-EADD-EA9F689F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9A8D-D897-45AB-97A7-F7A32DD152B7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ACC2D-B366-6C13-EB21-044DC677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B1C8D-44E1-2412-D597-07B311CD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557B-FF7D-44D3-84F4-F7CA31DAC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803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F20811-8F8B-BF64-1F88-E1077EFC2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9A8D-D897-45AB-97A7-F7A32DD152B7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7DE22B-2A06-D4B1-2A59-B0B6E8CB9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EF361-8692-D081-55BA-541A47FE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557B-FF7D-44D3-84F4-F7CA31DAC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10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20915-32CA-371F-705C-F82EA89B9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B5F4-8D3B-DA08-42C6-9B10826E8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EA83ED-6411-0AA2-244A-A9F584D8A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B854D-0FF6-B00D-7D4D-4BD7A6FA8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9A8D-D897-45AB-97A7-F7A32DD152B7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FF24D-DF2B-F514-F3D8-DC74F0EBB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B6B92-0090-3257-A9FD-9367563D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557B-FF7D-44D3-84F4-F7CA31DAC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98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7AC97-5C09-D7E9-4EB9-26288253E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A8F2AB-30AD-9D76-A806-4F8B6BED78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2CE77-A7E7-EDDA-9FDC-EFA083A7A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BFADD-8A0C-160C-6A9C-8985015D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9A8D-D897-45AB-97A7-F7A32DD152B7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B6DEE-F0D4-6D6C-036D-7F70AA00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C0B2A-92DC-EB22-785A-65C18F62D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557B-FF7D-44D3-84F4-F7CA31DAC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903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2A386A-3626-55E3-B4FD-71505309C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D636A-4F9F-C6EF-A1FA-EA1D6B3D6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0B134-BE2D-87CE-4B9A-8B8B958C03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69A8D-D897-45AB-97A7-F7A32DD152B7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482BC-DF5E-11E2-AB26-BC3C6B337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D6E0A-1BFD-49A0-F379-AEB51AFB6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3557B-FF7D-44D3-84F4-F7CA31DAC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23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EB3CB-9FFD-C3C2-D0A6-A6107D924B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8800" b="1" dirty="0"/>
              <a:t>Decision Tree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783A8-8765-7DA7-CBAA-6EC256F8DF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515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057DE0-B9ED-5ACD-CA1D-A99CE05F8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93" y="196684"/>
            <a:ext cx="10967014" cy="64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64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A0320-CF7C-CCE3-17B0-8D8EA680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07" y="390418"/>
            <a:ext cx="11788385" cy="59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5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6D261-F36B-051D-B789-F5CA73F3C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02" y="904126"/>
            <a:ext cx="11929598" cy="482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11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583DED-4B4C-2781-BF57-05B90F432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408" y="314165"/>
            <a:ext cx="9411184" cy="622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86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9927D-0801-47A5-2FA0-B0F259876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7" y="770563"/>
            <a:ext cx="11821286" cy="506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94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A0944-2F0A-D66E-E9CE-3E20DA413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9" y="1654139"/>
            <a:ext cx="12075481" cy="333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43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9B7EF2-B0F0-790E-B032-487B4384E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" y="172594"/>
            <a:ext cx="8280589" cy="4997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DD09CE-8865-DA5D-7874-620671F0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20" y="2760503"/>
            <a:ext cx="5332288" cy="392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14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CA5034-5E21-1A17-9F2E-A578B3A6D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12" y="78309"/>
            <a:ext cx="10426584" cy="677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19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15C5F9-FBCE-5EC5-C94E-C8D7F6E9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43" y="933321"/>
            <a:ext cx="10979714" cy="499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25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8D4475-139E-F401-9933-827D38094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88" y="980949"/>
            <a:ext cx="11170224" cy="48961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68C877-2A9C-9707-D3C1-572B4EFF6F55}"/>
              </a:ext>
            </a:extLst>
          </p:cNvPr>
          <p:cNvSpPr/>
          <p:nvPr/>
        </p:nvSpPr>
        <p:spPr>
          <a:xfrm>
            <a:off x="11065267" y="791110"/>
            <a:ext cx="914400" cy="595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21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DD0FAB-AAED-D450-93DE-B0EA5424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40" y="1589069"/>
            <a:ext cx="7369140" cy="4912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4ED86F-644A-A442-67CA-A13EEBFE4822}"/>
              </a:ext>
            </a:extLst>
          </p:cNvPr>
          <p:cNvSpPr txBox="1"/>
          <p:nvPr/>
        </p:nvSpPr>
        <p:spPr>
          <a:xfrm>
            <a:off x="308224" y="593417"/>
            <a:ext cx="12678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 decision tree is a non-parametric supervised learning algorithm.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4238752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E2F53-631C-2846-892E-7206577C8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02" y="304144"/>
            <a:ext cx="10954313" cy="46674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79EB16-81AA-F3CE-2C09-8B73EC789843}"/>
              </a:ext>
            </a:extLst>
          </p:cNvPr>
          <p:cNvSpPr/>
          <p:nvPr/>
        </p:nvSpPr>
        <p:spPr>
          <a:xfrm>
            <a:off x="7674796" y="4153"/>
            <a:ext cx="739740" cy="599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343BE7-942B-5AE0-AFF0-E8656B36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4759"/>
            <a:ext cx="12110072" cy="23559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3E8A9E-FB82-F52D-3254-89FB55B748DF}"/>
              </a:ext>
            </a:extLst>
          </p:cNvPr>
          <p:cNvSpPr/>
          <p:nvPr/>
        </p:nvSpPr>
        <p:spPr>
          <a:xfrm>
            <a:off x="11239928" y="6102848"/>
            <a:ext cx="678094" cy="698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260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EE4AC1-5045-BFA9-2E1B-48038DE4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23" y="1332617"/>
            <a:ext cx="11741753" cy="38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71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8EE5D-E01F-E962-3FD2-97FFE6F9E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94" y="526901"/>
            <a:ext cx="10916211" cy="58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21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18A7E-081E-17B2-FF96-9D611611B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31" y="327303"/>
            <a:ext cx="9888578" cy="620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FF0DA-C736-211D-BA24-A532BFF00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12" y="155869"/>
            <a:ext cx="11856376" cy="654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58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0CB7D-E470-1244-94A4-4962CE0F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393"/>
            <a:ext cx="12442839" cy="58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58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ED799-1D9F-155E-E725-C12638EA4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44" y="203034"/>
            <a:ext cx="11157523" cy="645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65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D3ECC5-D5B1-2CDC-9246-C519C29D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7" y="95078"/>
            <a:ext cx="12122773" cy="66678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949F6E-498A-3E61-1CC9-0C0FFE723FBE}"/>
              </a:ext>
            </a:extLst>
          </p:cNvPr>
          <p:cNvSpPr/>
          <p:nvPr/>
        </p:nvSpPr>
        <p:spPr>
          <a:xfrm>
            <a:off x="11517330" y="5753528"/>
            <a:ext cx="605443" cy="842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452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A5859-9D53-048C-7997-336B99E48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52" y="536426"/>
            <a:ext cx="11595696" cy="578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04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94F8DA-78C9-FB33-F776-550A933BD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01" y="460222"/>
            <a:ext cx="11633798" cy="593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83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C6CAA2-0599-7A4A-3E42-DF3E41DCD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7" y="1684962"/>
            <a:ext cx="12092683" cy="296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4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A2C90-A5A6-A49C-76D1-89DA49CB1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5" y="501499"/>
            <a:ext cx="11652849" cy="585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738D0-15ED-4664-344F-D7DF4668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39" y="196684"/>
            <a:ext cx="11132122" cy="64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78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501137-4C9F-72D4-BF62-9913CF5D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18" y="317295"/>
            <a:ext cx="10001349" cy="62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49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F04C54-3A05-F5B5-CEBE-65EF44693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790" y="909365"/>
            <a:ext cx="5061210" cy="4381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2617F7-7F6D-9557-071E-CAF71EA37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0419"/>
            <a:ext cx="7041664" cy="43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94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EBA5EC-8BC0-4456-3AF0-7D1131772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5" y="636997"/>
            <a:ext cx="12094389" cy="579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09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82AA0-4231-5AC1-36E0-4F36A924E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30" y="16783"/>
            <a:ext cx="5917056" cy="4986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6D10E-82D2-EFDB-A70B-91397BE1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200" y="3976097"/>
            <a:ext cx="7291800" cy="3000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CCDCC-AF70-7B16-A793-1EEC5429F5E3}"/>
              </a:ext>
            </a:extLst>
          </p:cNvPr>
          <p:cNvSpPr txBox="1"/>
          <p:nvPr/>
        </p:nvSpPr>
        <p:spPr>
          <a:xfrm>
            <a:off x="6316359" y="1734830"/>
            <a:ext cx="4687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Iris Flower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2228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82AA0-4231-5AC1-36E0-4F36A924E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28" y="263362"/>
            <a:ext cx="7512436" cy="6331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5D98A5-3DC8-E443-B371-D70833AEA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27" y="1538928"/>
            <a:ext cx="4775445" cy="48897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2162C4-3F7A-2815-F72E-FDF31464700A}"/>
              </a:ext>
            </a:extLst>
          </p:cNvPr>
          <p:cNvSpPr/>
          <p:nvPr/>
        </p:nvSpPr>
        <p:spPr>
          <a:xfrm>
            <a:off x="11363218" y="5989834"/>
            <a:ext cx="574654" cy="4388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748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9E5A9-2467-62BA-5BC0-DB6C9A119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28" y="266537"/>
            <a:ext cx="10592344" cy="632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46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15</Words>
  <Application>Microsoft Office PowerPoint</Application>
  <PresentationFormat>Widescreen</PresentationFormat>
  <Paragraphs>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</vt:lpstr>
      <vt:lpstr>Office Theme</vt:lpstr>
      <vt:lpstr>Decision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</dc:title>
  <dc:creator>suman samui</dc:creator>
  <cp:lastModifiedBy>suman samui</cp:lastModifiedBy>
  <cp:revision>18</cp:revision>
  <dcterms:created xsi:type="dcterms:W3CDTF">2023-09-03T16:18:47Z</dcterms:created>
  <dcterms:modified xsi:type="dcterms:W3CDTF">2023-09-04T03:20:33Z</dcterms:modified>
</cp:coreProperties>
</file>